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96" d="100"/>
          <a:sy n="96" d="100"/>
        </p:scale>
        <p:origin x="5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magula, Nicholas" userId="05b2aebd-3b0c-4d43-8050-2c7107b11916" providerId="ADAL" clId="{30DE9C54-9F1B-4423-8123-16F492BA2CD6}"/>
    <pc:docChg chg="modSld">
      <pc:chgData name="Smagula, Nicholas" userId="05b2aebd-3b0c-4d43-8050-2c7107b11916" providerId="ADAL" clId="{30DE9C54-9F1B-4423-8123-16F492BA2CD6}" dt="2023-05-08T16:32:30.683" v="58" actId="14100"/>
      <pc:docMkLst>
        <pc:docMk/>
      </pc:docMkLst>
      <pc:sldChg chg="modSp mod">
        <pc:chgData name="Smagula, Nicholas" userId="05b2aebd-3b0c-4d43-8050-2c7107b11916" providerId="ADAL" clId="{30DE9C54-9F1B-4423-8123-16F492BA2CD6}" dt="2023-05-08T16:32:30.683" v="58" actId="14100"/>
        <pc:sldMkLst>
          <pc:docMk/>
          <pc:sldMk cId="3578852710" sldId="274"/>
        </pc:sldMkLst>
        <pc:spChg chg="mod">
          <ac:chgData name="Smagula, Nicholas" userId="05b2aebd-3b0c-4d43-8050-2c7107b11916" providerId="ADAL" clId="{30DE9C54-9F1B-4423-8123-16F492BA2CD6}" dt="2023-05-08T16:32:25.813" v="57" actId="1076"/>
          <ac:spMkLst>
            <pc:docMk/>
            <pc:sldMk cId="3578852710" sldId="274"/>
            <ac:spMk id="2" creationId="{C5D2BF01-6B75-3882-5958-32DE2E61A27D}"/>
          </ac:spMkLst>
        </pc:spChg>
        <pc:spChg chg="mod">
          <ac:chgData name="Smagula, Nicholas" userId="05b2aebd-3b0c-4d43-8050-2c7107b11916" providerId="ADAL" clId="{30DE9C54-9F1B-4423-8123-16F492BA2CD6}" dt="2023-05-08T16:31:22.114" v="48" actId="1076"/>
          <ac:spMkLst>
            <pc:docMk/>
            <pc:sldMk cId="3578852710" sldId="274"/>
            <ac:spMk id="4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1:34.029" v="50" actId="113"/>
          <ac:spMkLst>
            <pc:docMk/>
            <pc:sldMk cId="3578852710" sldId="274"/>
            <ac:spMk id="5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1:41.028" v="52" actId="113"/>
          <ac:spMkLst>
            <pc:docMk/>
            <pc:sldMk cId="3578852710" sldId="274"/>
            <ac:spMk id="6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1:37.452" v="51" actId="113"/>
          <ac:spMkLst>
            <pc:docMk/>
            <pc:sldMk cId="3578852710" sldId="274"/>
            <ac:spMk id="7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1:49.703" v="54" actId="113"/>
          <ac:spMkLst>
            <pc:docMk/>
            <pc:sldMk cId="3578852710" sldId="274"/>
            <ac:spMk id="8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29:53.475" v="21" actId="20577"/>
          <ac:spMkLst>
            <pc:docMk/>
            <pc:sldMk cId="3578852710" sldId="274"/>
            <ac:spMk id="9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0:01.099" v="25" actId="20577"/>
          <ac:spMkLst>
            <pc:docMk/>
            <pc:sldMk cId="3578852710" sldId="274"/>
            <ac:spMk id="10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29:58.440" v="24" actId="20577"/>
          <ac:spMkLst>
            <pc:docMk/>
            <pc:sldMk cId="3578852710" sldId="274"/>
            <ac:spMk id="11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0:04.171" v="27" actId="20577"/>
          <ac:spMkLst>
            <pc:docMk/>
            <pc:sldMk cId="3578852710" sldId="274"/>
            <ac:spMk id="12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0:02.809" v="26" actId="20577"/>
          <ac:spMkLst>
            <pc:docMk/>
            <pc:sldMk cId="3578852710" sldId="274"/>
            <ac:spMk id="13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0:13.586" v="32" actId="20577"/>
          <ac:spMkLst>
            <pc:docMk/>
            <pc:sldMk cId="3578852710" sldId="274"/>
            <ac:spMk id="14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0:10.144" v="30" actId="20577"/>
          <ac:spMkLst>
            <pc:docMk/>
            <pc:sldMk cId="3578852710" sldId="274"/>
            <ac:spMk id="15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0:12.265" v="31" actId="20577"/>
          <ac:spMkLst>
            <pc:docMk/>
            <pc:sldMk cId="3578852710" sldId="274"/>
            <ac:spMk id="17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29:55.216" v="22" actId="20577"/>
          <ac:spMkLst>
            <pc:docMk/>
            <pc:sldMk cId="3578852710" sldId="274"/>
            <ac:spMk id="18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29:56.972" v="23" actId="20577"/>
          <ac:spMkLst>
            <pc:docMk/>
            <pc:sldMk cId="3578852710" sldId="274"/>
            <ac:spMk id="19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0:14.935" v="33" actId="20577"/>
          <ac:spMkLst>
            <pc:docMk/>
            <pc:sldMk cId="3578852710" sldId="274"/>
            <ac:spMk id="22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2:22.543" v="56" actId="1076"/>
          <ac:spMkLst>
            <pc:docMk/>
            <pc:sldMk cId="3578852710" sldId="274"/>
            <ac:spMk id="23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29:45.550" v="11" actId="20577"/>
          <ac:spMkLst>
            <pc:docMk/>
            <pc:sldMk cId="3578852710" sldId="274"/>
            <ac:spMk id="28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29:44.102" v="10" actId="20577"/>
          <ac:spMkLst>
            <pc:docMk/>
            <pc:sldMk cId="3578852710" sldId="274"/>
            <ac:spMk id="29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1:28.807" v="49" actId="113"/>
          <ac:spMkLst>
            <pc:docMk/>
            <pc:sldMk cId="3578852710" sldId="274"/>
            <ac:spMk id="30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0:22.918" v="37" actId="20577"/>
          <ac:spMkLst>
            <pc:docMk/>
            <pc:sldMk cId="3578852710" sldId="274"/>
            <ac:spMk id="48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0:24.384" v="38" actId="20577"/>
          <ac:spMkLst>
            <pc:docMk/>
            <pc:sldMk cId="3578852710" sldId="274"/>
            <ac:spMk id="49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0:25.848" v="39" actId="20577"/>
          <ac:spMkLst>
            <pc:docMk/>
            <pc:sldMk cId="3578852710" sldId="274"/>
            <ac:spMk id="50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30:27.752" v="40" actId="20577"/>
          <ac:spMkLst>
            <pc:docMk/>
            <pc:sldMk cId="3578852710" sldId="274"/>
            <ac:spMk id="51" creationId="{00000000-0000-0000-0000-000000000000}"/>
          </ac:spMkLst>
        </pc:spChg>
        <pc:spChg chg="mod">
          <ac:chgData name="Smagula, Nicholas" userId="05b2aebd-3b0c-4d43-8050-2c7107b11916" providerId="ADAL" clId="{30DE9C54-9F1B-4423-8123-16F492BA2CD6}" dt="2023-05-08T16:29:49.282" v="19" actId="20577"/>
          <ac:spMkLst>
            <pc:docMk/>
            <pc:sldMk cId="3578852710" sldId="274"/>
            <ac:spMk id="78" creationId="{E26B8132-F9B3-15DF-3C6D-3C96D6052578}"/>
          </ac:spMkLst>
        </pc:spChg>
        <pc:cxnChg chg="mod">
          <ac:chgData name="Smagula, Nicholas" userId="05b2aebd-3b0c-4d43-8050-2c7107b11916" providerId="ADAL" clId="{30DE9C54-9F1B-4423-8123-16F492BA2CD6}" dt="2023-05-08T16:32:25.813" v="57" actId="1076"/>
          <ac:cxnSpMkLst>
            <pc:docMk/>
            <pc:sldMk cId="3578852710" sldId="274"/>
            <ac:cxnSpMk id="20" creationId="{08B6CF70-F5B6-5FF2-1C72-AC4B42F20DA4}"/>
          </ac:cxnSpMkLst>
        </pc:cxnChg>
        <pc:cxnChg chg="mod">
          <ac:chgData name="Smagula, Nicholas" userId="05b2aebd-3b0c-4d43-8050-2c7107b11916" providerId="ADAL" clId="{30DE9C54-9F1B-4423-8123-16F492BA2CD6}" dt="2023-05-08T16:30:59.699" v="45" actId="14100"/>
          <ac:cxnSpMkLst>
            <pc:docMk/>
            <pc:sldMk cId="3578852710" sldId="274"/>
            <ac:cxnSpMk id="24" creationId="{00000000-0000-0000-0000-000000000000}"/>
          </ac:cxnSpMkLst>
        </pc:cxnChg>
        <pc:cxnChg chg="mod">
          <ac:chgData name="Smagula, Nicholas" userId="05b2aebd-3b0c-4d43-8050-2c7107b11916" providerId="ADAL" clId="{30DE9C54-9F1B-4423-8123-16F492BA2CD6}" dt="2023-05-08T16:30:54.685" v="44" actId="14100"/>
          <ac:cxnSpMkLst>
            <pc:docMk/>
            <pc:sldMk cId="3578852710" sldId="274"/>
            <ac:cxnSpMk id="25" creationId="{00000000-0000-0000-0000-000000000000}"/>
          </ac:cxnSpMkLst>
        </pc:cxnChg>
        <pc:cxnChg chg="mod">
          <ac:chgData name="Smagula, Nicholas" userId="05b2aebd-3b0c-4d43-8050-2c7107b11916" providerId="ADAL" clId="{30DE9C54-9F1B-4423-8123-16F492BA2CD6}" dt="2023-05-08T16:31:03.427" v="46" actId="14100"/>
          <ac:cxnSpMkLst>
            <pc:docMk/>
            <pc:sldMk cId="3578852710" sldId="274"/>
            <ac:cxnSpMk id="26" creationId="{00000000-0000-0000-0000-000000000000}"/>
          </ac:cxnSpMkLst>
        </pc:cxnChg>
        <pc:cxnChg chg="mod">
          <ac:chgData name="Smagula, Nicholas" userId="05b2aebd-3b0c-4d43-8050-2c7107b11916" providerId="ADAL" clId="{30DE9C54-9F1B-4423-8123-16F492BA2CD6}" dt="2023-05-08T16:31:22.114" v="48" actId="1076"/>
          <ac:cxnSpMkLst>
            <pc:docMk/>
            <pc:sldMk cId="3578852710" sldId="274"/>
            <ac:cxnSpMk id="27" creationId="{00000000-0000-0000-0000-000000000000}"/>
          </ac:cxnSpMkLst>
        </pc:cxnChg>
        <pc:cxnChg chg="mod">
          <ac:chgData name="Smagula, Nicholas" userId="05b2aebd-3b0c-4d43-8050-2c7107b11916" providerId="ADAL" clId="{30DE9C54-9F1B-4423-8123-16F492BA2CD6}" dt="2023-05-08T16:29:39.008" v="1" actId="20577"/>
          <ac:cxnSpMkLst>
            <pc:docMk/>
            <pc:sldMk cId="3578852710" sldId="274"/>
            <ac:cxnSpMk id="31" creationId="{00000000-0000-0000-0000-000000000000}"/>
          </ac:cxnSpMkLst>
        </pc:cxnChg>
        <pc:cxnChg chg="mod">
          <ac:chgData name="Smagula, Nicholas" userId="05b2aebd-3b0c-4d43-8050-2c7107b11916" providerId="ADAL" clId="{30DE9C54-9F1B-4423-8123-16F492BA2CD6}" dt="2023-05-08T16:32:08.369" v="55" actId="14100"/>
          <ac:cxnSpMkLst>
            <pc:docMk/>
            <pc:sldMk cId="3578852710" sldId="274"/>
            <ac:cxnSpMk id="33" creationId="{00000000-0000-0000-0000-000000000000}"/>
          </ac:cxnSpMkLst>
        </pc:cxnChg>
        <pc:cxnChg chg="mod">
          <ac:chgData name="Smagula, Nicholas" userId="05b2aebd-3b0c-4d43-8050-2c7107b11916" providerId="ADAL" clId="{30DE9C54-9F1B-4423-8123-16F492BA2CD6}" dt="2023-05-08T16:30:06.867" v="28" actId="20577"/>
          <ac:cxnSpMkLst>
            <pc:docMk/>
            <pc:sldMk cId="3578852710" sldId="274"/>
            <ac:cxnSpMk id="34" creationId="{00000000-0000-0000-0000-000000000000}"/>
          </ac:cxnSpMkLst>
        </pc:cxnChg>
        <pc:cxnChg chg="mod">
          <ac:chgData name="Smagula, Nicholas" userId="05b2aebd-3b0c-4d43-8050-2c7107b11916" providerId="ADAL" clId="{30DE9C54-9F1B-4423-8123-16F492BA2CD6}" dt="2023-05-08T16:32:30.683" v="58" actId="14100"/>
          <ac:cxnSpMkLst>
            <pc:docMk/>
            <pc:sldMk cId="3578852710" sldId="274"/>
            <ac:cxnSpMk id="35" creationId="{00000000-0000-0000-0000-000000000000}"/>
          </ac:cxnSpMkLst>
        </pc:cxnChg>
        <pc:cxnChg chg="mod">
          <ac:chgData name="Smagula, Nicholas" userId="05b2aebd-3b0c-4d43-8050-2c7107b11916" providerId="ADAL" clId="{30DE9C54-9F1B-4423-8123-16F492BA2CD6}" dt="2023-05-08T16:31:07.201" v="47" actId="14100"/>
          <ac:cxnSpMkLst>
            <pc:docMk/>
            <pc:sldMk cId="3578852710" sldId="274"/>
            <ac:cxnSpMk id="37" creationId="{00000000-0000-0000-0000-000000000000}"/>
          </ac:cxnSpMkLst>
        </pc:cxnChg>
        <pc:cxnChg chg="mod">
          <ac:chgData name="Smagula, Nicholas" userId="05b2aebd-3b0c-4d43-8050-2c7107b11916" providerId="ADAL" clId="{30DE9C54-9F1B-4423-8123-16F492BA2CD6}" dt="2023-05-08T16:30:47.793" v="42" actId="14100"/>
          <ac:cxnSpMkLst>
            <pc:docMk/>
            <pc:sldMk cId="3578852710" sldId="274"/>
            <ac:cxnSpMk id="52" creationId="{00000000-0000-0000-0000-00000000000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99472-F0BC-83AD-44CC-F6D03B3F24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40E33B-470E-115A-3F28-7CB1E63D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DC19C-A8D9-67EC-94DC-7F48A62D0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F56F4-71E3-7C8E-6E06-023925B2C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15B27-321D-894D-D2F2-9249036EC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559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916DB-EA7E-0737-B4C5-0583CFA36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A34B90-0E71-4623-B96E-77008A9578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FC425-89DF-4954-99E1-31BCBB3B7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54F54-F8D7-399A-EE8F-675EA13BA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9A121-8B5D-9A18-D0AE-9633D4792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24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023F82-3375-058A-AF03-ADFD9E204B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E87957-9442-F7F0-2F82-492E7B8FE5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CF51B-1239-CDC3-7C4C-F0A49E178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CEC76-C764-AC42-B994-7C2498B63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E0F5A-F7C9-AB58-747D-4315F3FAC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16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AED19-5FFA-93FA-F32C-18531FEAC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99054-969D-FAE9-CFB3-9846B18C3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00FED-CFC4-165F-FF63-1C1B1FDF9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E3A88-3A66-449F-977D-13B1BF015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6C857F-4506-FA70-AAC3-1D0FC5EB0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19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CB093-4AF7-D3A5-0CC4-03E1F83C0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EF8BBA-9ADA-54CD-73AB-72F242435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1A20F-8BB4-E97C-BE52-90171C50E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0CAB5-B5EB-71E5-0435-4B932663D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877B0-9253-9996-EB8A-617C8A0C8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64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F6250-8045-ABEB-423E-E009D8763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66AC5-4659-1AA0-2017-A808D15EF9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45BE93-4109-D39C-FE93-DB1F6639D4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F76B00-D0D1-9554-AEBE-B9A8D57D2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04FBD4-E8F3-1921-E76F-F2A21FB69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586BBD-A24D-0DCD-04B7-4440FE4EB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41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59986-2260-C222-EF9E-6B8E48F75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A4F8A0-C7DC-AD8D-A6FB-BBC5140438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7B5B44-BAB0-E8EF-4F67-47AFF51DC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9536DC-2CF4-C33E-96A3-69766C12BC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197A4D-D18D-496E-F2DB-5104F1DCB1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319844-F5AB-E679-772A-E4E0D767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4AB076-4240-0C17-C98B-33C67E18C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92C2B1-0175-7C91-E570-59966D8DB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7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F1F76-788D-6BE6-2731-B0E0C9AA8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EA2E0E-3365-318E-5253-90517045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E01378-3F07-73B9-E7B8-91D3EF9A7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1686A1-5009-3C47-F2A6-D53D65F67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584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50C3C8-1EDC-B28F-7D47-632FD556F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8927C3-A526-0C6B-EDED-8D131BAC7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B0DC63-2EA2-6EEF-EA49-8647AF234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28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F3501-07B5-5B2D-ED5B-EAEEF278D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15300-5F20-1590-37FE-D0A1527C7B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BEB402-E035-002E-4CC2-2800B7AB34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75619B-1E80-E813-38BF-0856CE6C3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4FCCAB-823E-0C61-DAB8-9B4B93AE5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F47B9-7B13-26FD-2D4C-2A17F8EA0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41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582CC-864B-9D55-D95B-8C7AB2032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5287DF-2B40-30F1-CD53-24B95CF3A5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6C084A-5310-0E1F-BDFC-841CB223DE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09ECF1-272D-8245-D463-4A795A35F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AA1E5B-8C79-5234-52AC-2BE0E7ABA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B29E90-E199-E63E-FDAB-930AFEAEC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2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095C33-9E8F-4A8B-DB49-13FEE3672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FF5BB8-EC8B-25EF-7523-5E5DD5908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C124B-FBE8-FADB-7AD8-5604DB9BA3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A9647-31E0-4E5E-B316-4740F90D3873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5C40A-1461-F44A-5848-68EBEBD46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39C0A-FB41-F451-C223-A3F8D623D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B0A9F-3857-4A97-85AA-2B44845F3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6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5043" y="359482"/>
            <a:ext cx="1828800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cs typeface="Times New Roman" panose="02020603050405020304" pitchFamily="18" charset="0"/>
              </a:rPr>
              <a:t>Assistant Secretary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0215" y="1843224"/>
            <a:ext cx="11049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cs typeface="Arial" panose="020B0604020202020204" pitchFamily="34" charset="0"/>
              </a:rPr>
              <a:t>Deputy Assistant Secretary for Nonproliferation Policy (ISN/NP)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5763" y="1840328"/>
            <a:ext cx="130302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cs typeface="Arial" panose="020B0604020202020204" pitchFamily="34" charset="0"/>
              </a:rPr>
              <a:t>Deputy Assistant Secretary for International Security Policy (ISN/ISP</a:t>
            </a:r>
            <a:r>
              <a:rPr lang="en-US" sz="900" dirty="0">
                <a:cs typeface="Arial" panose="020B0604020202020204" pitchFamily="34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96963" y="1840328"/>
            <a:ext cx="158496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cs typeface="Arial" panose="020B0604020202020204" pitchFamily="34" charset="0"/>
              </a:rPr>
              <a:t>Deputy Assistant Secretary for International Security and Nonproliferation Programs (ISN/NPP)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73434" y="1126374"/>
            <a:ext cx="1157492" cy="5078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cs typeface="Arial" panose="020B0604020202020204" pitchFamily="34" charset="0"/>
              </a:rPr>
              <a:t>Office of the Executive Director (ISN/EX)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90705" y="2824053"/>
            <a:ext cx="883920" cy="5078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Biological Policy Staff (ISN/BPS)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44613" y="3696242"/>
            <a:ext cx="1089660" cy="6463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Cooperative Threat Reduction (ISN/CTR)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4613" y="2825528"/>
            <a:ext cx="1146108" cy="5078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Export Control Cooperation (ISN/ECC)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42708" y="5437669"/>
            <a:ext cx="1093470" cy="784830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Weapons of Mass Destruction Terrorism (ISN/WMDT)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44613" y="4566956"/>
            <a:ext cx="1089660" cy="6463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Nonproliferation Disarmament Fund (ISN/NDF)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82727" y="4956068"/>
            <a:ext cx="1234908" cy="6463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Conventional Arms Threat Reductions (ISN/CATR)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82727" y="2806753"/>
            <a:ext cx="1002030" cy="6463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Counter Proliferation Initiatives (ISN/CPI)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90858" y="3806833"/>
            <a:ext cx="1002030" cy="784830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Missile, Biological, and Chemical Nonproliferation (ISN/MBC)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90705" y="3541311"/>
            <a:ext cx="883920" cy="923330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Multilateral Nuclear and Security Affairs (ISN/MNSA)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90705" y="4674067"/>
            <a:ext cx="883920" cy="784830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Nuclear Energy, Safety, and Security (ISN/NESS)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12653" y="1713784"/>
            <a:ext cx="1104900" cy="7848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U.S. Special Representative for Nuclear Nonproliferation (ISN/SRNN)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312653" y="2623930"/>
            <a:ext cx="1104900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Special Representative for the Biological Weapons Convention (ISN/SRBWC)</a:t>
            </a:r>
          </a:p>
        </p:txBody>
      </p:sp>
      <p:cxnSp>
        <p:nvCxnSpPr>
          <p:cNvPr id="24" name="Elbow Connector 23"/>
          <p:cNvCxnSpPr>
            <a:stCxn id="7" idx="2"/>
            <a:endCxn id="12" idx="1"/>
          </p:cNvCxnSpPr>
          <p:nvPr/>
        </p:nvCxnSpPr>
        <p:spPr>
          <a:xfrm rot="5400000">
            <a:off x="2544364" y="3885004"/>
            <a:ext cx="3343425" cy="546735"/>
          </a:xfrm>
          <a:prstGeom prst="bentConnector4">
            <a:avLst>
              <a:gd name="adj1" fmla="val 5189"/>
              <a:gd name="adj2" fmla="val 141812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cxnSpLocks/>
            <a:stCxn id="6" idx="2"/>
          </p:cNvCxnSpPr>
          <p:nvPr/>
        </p:nvCxnSpPr>
        <p:spPr>
          <a:xfrm rot="5400000">
            <a:off x="4375466" y="3549982"/>
            <a:ext cx="2865131" cy="738484"/>
          </a:xfrm>
          <a:prstGeom prst="bentConnector3">
            <a:avLst>
              <a:gd name="adj1" fmla="val 5944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5" idx="2"/>
            <a:endCxn id="19" idx="1"/>
          </p:cNvCxnSpPr>
          <p:nvPr/>
        </p:nvCxnSpPr>
        <p:spPr>
          <a:xfrm rot="5400000">
            <a:off x="1423222" y="3557038"/>
            <a:ext cx="2576927" cy="441960"/>
          </a:xfrm>
          <a:prstGeom prst="bentConnector4">
            <a:avLst>
              <a:gd name="adj1" fmla="val 6131"/>
              <a:gd name="adj2" fmla="val 151724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  <a:stCxn id="4" idx="2"/>
            <a:endCxn id="7" idx="0"/>
          </p:cNvCxnSpPr>
          <p:nvPr/>
        </p:nvCxnSpPr>
        <p:spPr>
          <a:xfrm>
            <a:off x="4489443" y="667259"/>
            <a:ext cx="0" cy="11730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54206" y="3146430"/>
            <a:ext cx="1098233" cy="6463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Congressional and Public Affairs (ISN/CPA)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54206" y="2301991"/>
            <a:ext cx="1098233" cy="5078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Policy Coordination (ISN/PC)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83571" y="921176"/>
            <a:ext cx="149528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cs typeface="Arial" panose="020B0604020202020204" pitchFamily="34" charset="0"/>
              </a:rPr>
              <a:t>Principal Deputy Assistant Secretary </a:t>
            </a:r>
          </a:p>
        </p:txBody>
      </p:sp>
      <p:cxnSp>
        <p:nvCxnSpPr>
          <p:cNvPr id="31" name="Elbow Connector 30"/>
          <p:cNvCxnSpPr>
            <a:cxnSpLocks/>
            <a:stCxn id="30" idx="1"/>
          </p:cNvCxnSpPr>
          <p:nvPr/>
        </p:nvCxnSpPr>
        <p:spPr>
          <a:xfrm rot="10800000" flipV="1">
            <a:off x="478595" y="1152008"/>
            <a:ext cx="3304977" cy="3313559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cxnSpLocks/>
            <a:stCxn id="4" idx="3"/>
            <a:endCxn id="8" idx="1"/>
          </p:cNvCxnSpPr>
          <p:nvPr/>
        </p:nvCxnSpPr>
        <p:spPr>
          <a:xfrm>
            <a:off x="5403843" y="513371"/>
            <a:ext cx="3669591" cy="866919"/>
          </a:xfrm>
          <a:prstGeom prst="bentConnector3">
            <a:avLst>
              <a:gd name="adj1" fmla="val 435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5" idx="0"/>
            <a:endCxn id="6" idx="0"/>
          </p:cNvCxnSpPr>
          <p:nvPr/>
        </p:nvCxnSpPr>
        <p:spPr>
          <a:xfrm rot="5400000" flipH="1" flipV="1">
            <a:off x="4553521" y="219472"/>
            <a:ext cx="2896" cy="3244608"/>
          </a:xfrm>
          <a:prstGeom prst="bentConnector3">
            <a:avLst>
              <a:gd name="adj1" fmla="val 7993646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cxnSpLocks/>
            <a:stCxn id="23" idx="1"/>
            <a:endCxn id="4" idx="3"/>
          </p:cNvCxnSpPr>
          <p:nvPr/>
        </p:nvCxnSpPr>
        <p:spPr>
          <a:xfrm rot="10800000">
            <a:off x="5403843" y="513371"/>
            <a:ext cx="1908810" cy="2572224"/>
          </a:xfrm>
          <a:prstGeom prst="bentConnector3">
            <a:avLst>
              <a:gd name="adj1" fmla="val 16155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cxnSpLocks/>
          </p:cNvCxnSpPr>
          <p:nvPr/>
        </p:nvCxnSpPr>
        <p:spPr>
          <a:xfrm flipH="1" flipV="1">
            <a:off x="447261" y="2623930"/>
            <a:ext cx="406945" cy="122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</p:cNvCxnSpPr>
          <p:nvPr/>
        </p:nvCxnSpPr>
        <p:spPr>
          <a:xfrm flipH="1">
            <a:off x="2259705" y="3147218"/>
            <a:ext cx="231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2265586" y="4088656"/>
            <a:ext cx="231000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3711707" y="4088655"/>
            <a:ext cx="231000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3710673" y="3147218"/>
            <a:ext cx="231000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3710673" y="4976099"/>
            <a:ext cx="231000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 flipV="1">
            <a:off x="5443354" y="5351786"/>
            <a:ext cx="231000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 flipV="1">
            <a:off x="5445257" y="4284476"/>
            <a:ext cx="231000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5445257" y="3290886"/>
            <a:ext cx="231000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cxnSpLocks/>
          </p:cNvCxnSpPr>
          <p:nvPr/>
        </p:nvCxnSpPr>
        <p:spPr>
          <a:xfrm flipH="1" flipV="1">
            <a:off x="6995857" y="2175449"/>
            <a:ext cx="316796" cy="257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9080101" y="2175449"/>
            <a:ext cx="1098233" cy="6463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Resource Management Division (ISN/EX/RM)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080101" y="3074122"/>
            <a:ext cx="1098233" cy="5078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Human Resource Division</a:t>
            </a:r>
          </a:p>
          <a:p>
            <a:pPr algn="ctr"/>
            <a:r>
              <a:rPr lang="en-US" sz="900" dirty="0">
                <a:cs typeface="Arial" panose="020B0604020202020204" pitchFamily="34" charset="0"/>
              </a:rPr>
              <a:t>(ISN/EX/HR)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080101" y="3834296"/>
            <a:ext cx="1098233" cy="5078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General Services Division (ISN/EX/GS)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080101" y="4594470"/>
            <a:ext cx="1098233" cy="5078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Technology Division (ISN/EX/TD)</a:t>
            </a:r>
          </a:p>
        </p:txBody>
      </p:sp>
      <p:cxnSp>
        <p:nvCxnSpPr>
          <p:cNvPr id="52" name="Elbow Connector 51"/>
          <p:cNvCxnSpPr>
            <a:cxnSpLocks/>
            <a:stCxn id="8" idx="2"/>
            <a:endCxn id="51" idx="1"/>
          </p:cNvCxnSpPr>
          <p:nvPr/>
        </p:nvCxnSpPr>
        <p:spPr>
          <a:xfrm rot="5400000">
            <a:off x="7759051" y="2955256"/>
            <a:ext cx="3214181" cy="572079"/>
          </a:xfrm>
          <a:prstGeom prst="bentConnector4">
            <a:avLst>
              <a:gd name="adj1" fmla="val 8633"/>
              <a:gd name="adj2" fmla="val 13996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8859420" y="2625157"/>
            <a:ext cx="218300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8859420" y="3407489"/>
            <a:ext cx="218300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8861800" y="4172764"/>
            <a:ext cx="218300" cy="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4" name="Picture 63" descr="Logo&#10;&#10;Description automatically generated">
            <a:extLst>
              <a:ext uri="{FF2B5EF4-FFF2-40B4-BE49-F238E27FC236}">
                <a16:creationId xmlns:a16="http://schemas.microsoft.com/office/drawing/2014/main" id="{0A998074-10D7-94AE-2E3F-F526BD1BE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450" y="1410372"/>
            <a:ext cx="1157492" cy="1157492"/>
          </a:xfrm>
          <a:prstGeom prst="rect">
            <a:avLst/>
          </a:prstGeom>
        </p:spPr>
      </p:pic>
      <p:pic>
        <p:nvPicPr>
          <p:cNvPr id="66" name="Picture 65" descr="Logo&#10;&#10;Description automatically generated">
            <a:extLst>
              <a:ext uri="{FF2B5EF4-FFF2-40B4-BE49-F238E27FC236}">
                <a16:creationId xmlns:a16="http://schemas.microsoft.com/office/drawing/2014/main" id="{FE884A8C-06C1-249A-3FA0-53749017D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450" y="104090"/>
            <a:ext cx="1157492" cy="1157492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E26B8132-F9B3-15DF-3C6D-3C96D6052578}"/>
              </a:ext>
            </a:extLst>
          </p:cNvPr>
          <p:cNvSpPr txBox="1"/>
          <p:nvPr/>
        </p:nvSpPr>
        <p:spPr>
          <a:xfrm>
            <a:off x="854206" y="4099628"/>
            <a:ext cx="1098233" cy="646331"/>
          </a:xfrm>
          <a:prstGeom prst="rect">
            <a:avLst/>
          </a:prstGeom>
          <a:solidFill>
            <a:srgbClr val="FDEFE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Office of Critical Technology Protection (ISN/CTP)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30630B6-D0B3-0B18-2513-13021886D468}"/>
              </a:ext>
            </a:extLst>
          </p:cNvPr>
          <p:cNvCxnSpPr>
            <a:cxnSpLocks/>
          </p:cNvCxnSpPr>
          <p:nvPr/>
        </p:nvCxnSpPr>
        <p:spPr>
          <a:xfrm flipH="1">
            <a:off x="451730" y="3538845"/>
            <a:ext cx="402475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06AD011-6017-B24C-7B70-FB2E492D5A8D}"/>
              </a:ext>
            </a:extLst>
          </p:cNvPr>
          <p:cNvCxnSpPr>
            <a:cxnSpLocks/>
          </p:cNvCxnSpPr>
          <p:nvPr/>
        </p:nvCxnSpPr>
        <p:spPr>
          <a:xfrm flipH="1">
            <a:off x="447261" y="4465568"/>
            <a:ext cx="40694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B05D0C18-B5DE-2423-3316-55F87BBD30BC}"/>
              </a:ext>
            </a:extLst>
          </p:cNvPr>
          <p:cNvSpPr txBox="1"/>
          <p:nvPr/>
        </p:nvSpPr>
        <p:spPr>
          <a:xfrm>
            <a:off x="377243" y="364357"/>
            <a:ext cx="3339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Bureau of International Security and Nonproliferation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D2BF01-6B75-3882-5958-32DE2E61A27D}"/>
              </a:ext>
            </a:extLst>
          </p:cNvPr>
          <p:cNvSpPr txBox="1"/>
          <p:nvPr/>
        </p:nvSpPr>
        <p:spPr>
          <a:xfrm>
            <a:off x="7319321" y="3672576"/>
            <a:ext cx="1104900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cs typeface="Arial" panose="020B0604020202020204" pitchFamily="34" charset="0"/>
              </a:rPr>
              <a:t>Coordinator for Threat Reduction (ISN/TR)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08B6CF70-F5B6-5FF2-1C72-AC4B42F20DA4}"/>
              </a:ext>
            </a:extLst>
          </p:cNvPr>
          <p:cNvCxnSpPr>
            <a:cxnSpLocks/>
            <a:stCxn id="2" idx="1"/>
          </p:cNvCxnSpPr>
          <p:nvPr/>
        </p:nvCxnSpPr>
        <p:spPr>
          <a:xfrm rot="10800000">
            <a:off x="7002525" y="2873592"/>
            <a:ext cx="316796" cy="1052901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852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274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Department of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Smagula, Nicholas</dc:creator>
  <cp:lastModifiedBy>Smagula, Nicholas</cp:lastModifiedBy>
  <cp:revision>2</cp:revision>
  <dcterms:created xsi:type="dcterms:W3CDTF">2023-01-23T17:01:43Z</dcterms:created>
  <dcterms:modified xsi:type="dcterms:W3CDTF">2023-05-08T16:32:31Z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665d9ee-429a-4d5f-97cc-cfb56e044a6e_Enabled">
    <vt:lpwstr>true</vt:lpwstr>
  </property>
  <property fmtid="{D5CDD505-2E9C-101B-9397-08002B2CF9AE}" pid="3" name="MSIP_Label_1665d9ee-429a-4d5f-97cc-cfb56e044a6e_SetDate">
    <vt:lpwstr>2023-01-23T17:18:34Z</vt:lpwstr>
  </property>
  <property fmtid="{D5CDD505-2E9C-101B-9397-08002B2CF9AE}" pid="4" name="MSIP_Label_1665d9ee-429a-4d5f-97cc-cfb56e044a6e_Method">
    <vt:lpwstr>Privileged</vt:lpwstr>
  </property>
  <property fmtid="{D5CDD505-2E9C-101B-9397-08002B2CF9AE}" pid="5" name="MSIP_Label_1665d9ee-429a-4d5f-97cc-cfb56e044a6e_Name">
    <vt:lpwstr>1665d9ee-429a-4d5f-97cc-cfb56e044a6e</vt:lpwstr>
  </property>
  <property fmtid="{D5CDD505-2E9C-101B-9397-08002B2CF9AE}" pid="6" name="MSIP_Label_1665d9ee-429a-4d5f-97cc-cfb56e044a6e_SiteId">
    <vt:lpwstr>66cf5074-5afe-48d1-a691-a12b2121f44b</vt:lpwstr>
  </property>
  <property fmtid="{D5CDD505-2E9C-101B-9397-08002B2CF9AE}" pid="7" name="MSIP_Label_1665d9ee-429a-4d5f-97cc-cfb56e044a6e_ActionId">
    <vt:lpwstr>72509fce-5b07-4e1e-b249-ee4f48bfe77d</vt:lpwstr>
  </property>
  <property fmtid="{D5CDD505-2E9C-101B-9397-08002B2CF9AE}" pid="8" name="MSIP_Label_1665d9ee-429a-4d5f-97cc-cfb56e044a6e_ContentBits">
    <vt:lpwstr>0</vt:lpwstr>
  </property>
</Properties>
</file>